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9D645B9-4474-4C66-84BC-86D1FACBD986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152C68-6ACD-4E13-86AB-6F573F4761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wallpaper-s.com/17-Cars/-/Bufori_classic_car_-_retro_car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Chemical</a:t>
            </a:r>
            <a:br>
              <a:rPr lang="en-US" dirty="0" smtClean="0"/>
            </a:br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23554" name="Picture 2" descr="http://2.bp.blogspot.com/_hdw9nn_0btM/TBXouCPOuMI/AAAAAAAABLw/SQZ-SGKKFyY/s1600/chemistry+uct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4859712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are descriptions of matter.</a:t>
            </a:r>
          </a:p>
          <a:p>
            <a:pPr lvl="1"/>
            <a:r>
              <a:rPr lang="en-US" dirty="0" smtClean="0"/>
              <a:t>There are 2 types of properties…</a:t>
            </a:r>
          </a:p>
        </p:txBody>
      </p:sp>
      <p:pic>
        <p:nvPicPr>
          <p:cNvPr id="27650" name="Picture 2" descr="http://library.thinkquest.org/08aug/01930/graphics/pagegraphics/copper_nug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667000"/>
            <a:ext cx="3448050" cy="3105150"/>
          </a:xfrm>
          <a:prstGeom prst="rect">
            <a:avLst/>
          </a:prstGeom>
          <a:noFill/>
        </p:spPr>
      </p:pic>
      <p:pic>
        <p:nvPicPr>
          <p:cNvPr id="27652" name="Picture 4" descr="http://im.glogster.com/media/10/46/34/44/463444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8100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</p:spPr>
        <p:txBody>
          <a:bodyPr/>
          <a:lstStyle/>
          <a:p>
            <a:r>
              <a:rPr lang="en-US" sz="2400" dirty="0" smtClean="0"/>
              <a:t>Identified easily.  It is what it is.  NO CHANGE to chemical structure.</a:t>
            </a:r>
            <a:endParaRPr lang="en-US" sz="2400" dirty="0" smtClean="0"/>
          </a:p>
          <a:p>
            <a:pPr lvl="2"/>
            <a:r>
              <a:rPr lang="en-US" dirty="0" smtClean="0"/>
              <a:t>Color </a:t>
            </a:r>
            <a:r>
              <a:rPr lang="en-US" sz="2800" dirty="0" smtClean="0"/>
              <a:t>(</a:t>
            </a:r>
            <a:r>
              <a:rPr lang="en-US" sz="2800" b="1" dirty="0" smtClean="0"/>
              <a:t>red, yellow, etc.)</a:t>
            </a:r>
            <a:endParaRPr lang="en-US" sz="2800" b="1" dirty="0" smtClean="0"/>
          </a:p>
          <a:p>
            <a:pPr lvl="2"/>
            <a:r>
              <a:rPr lang="en-US" dirty="0" smtClean="0"/>
              <a:t>State </a:t>
            </a:r>
            <a:r>
              <a:rPr lang="en-US" sz="2800" dirty="0" smtClean="0"/>
              <a:t>(</a:t>
            </a:r>
            <a:r>
              <a:rPr lang="en-US" sz="2800" b="1" dirty="0" smtClean="0"/>
              <a:t>solid, liquid, or gas)</a:t>
            </a:r>
            <a:endParaRPr lang="en-US" sz="2800" b="1" dirty="0" smtClean="0"/>
          </a:p>
          <a:p>
            <a:pPr lvl="2"/>
            <a:r>
              <a:rPr lang="en-US" dirty="0" smtClean="0"/>
              <a:t>Odor </a:t>
            </a:r>
            <a:r>
              <a:rPr lang="en-US" b="1" dirty="0" smtClean="0"/>
              <a:t>(</a:t>
            </a:r>
            <a:r>
              <a:rPr lang="en-US" sz="2800" b="1" dirty="0" smtClean="0"/>
              <a:t>odorless, smells like eggs</a:t>
            </a:r>
            <a:r>
              <a:rPr lang="en-US" sz="2800" dirty="0" smtClean="0"/>
              <a:t>, </a:t>
            </a:r>
            <a:r>
              <a:rPr lang="en-US" sz="2800" b="1" dirty="0" smtClean="0"/>
              <a:t>etc</a:t>
            </a:r>
            <a:r>
              <a:rPr lang="en-US" b="1" dirty="0" smtClean="0"/>
              <a:t>.)</a:t>
            </a:r>
            <a:endParaRPr lang="en-US" b="1" dirty="0" smtClean="0"/>
          </a:p>
          <a:p>
            <a:pPr lvl="2"/>
            <a:r>
              <a:rPr lang="en-US" dirty="0" smtClean="0"/>
              <a:t>Hardness </a:t>
            </a:r>
            <a:r>
              <a:rPr lang="en-US" b="1" dirty="0" smtClean="0"/>
              <a:t>(</a:t>
            </a:r>
            <a:r>
              <a:rPr lang="en-US" sz="2800" b="1" dirty="0" smtClean="0"/>
              <a:t>hard, soft, squishy)</a:t>
            </a:r>
          </a:p>
          <a:p>
            <a:pPr marL="530352" lvl="2" indent="0">
              <a:buNone/>
            </a:pPr>
            <a:endParaRPr lang="en-US" dirty="0" smtClean="0"/>
          </a:p>
          <a:p>
            <a:pPr lvl="2"/>
            <a:r>
              <a:rPr lang="en-US" dirty="0"/>
              <a:t>Density (amount of mass in a given amount of space)</a:t>
            </a:r>
          </a:p>
          <a:p>
            <a:pPr lvl="2"/>
            <a:r>
              <a:rPr lang="en-US" dirty="0" smtClean="0"/>
              <a:t>Volume (amount of space an object occupies)</a:t>
            </a:r>
            <a:endParaRPr lang="en-US" dirty="0"/>
          </a:p>
          <a:p>
            <a:pPr lvl="2"/>
            <a:r>
              <a:rPr lang="en-US" dirty="0" smtClean="0"/>
              <a:t>Freezing Point</a:t>
            </a:r>
          </a:p>
          <a:p>
            <a:pPr lvl="2"/>
            <a:r>
              <a:rPr lang="en-US" dirty="0" smtClean="0"/>
              <a:t>Boiling Point</a:t>
            </a:r>
            <a:endParaRPr lang="en-US" dirty="0" smtClean="0"/>
          </a:p>
          <a:p>
            <a:pPr marL="530352" lvl="2" indent="0">
              <a:buNone/>
            </a:pPr>
            <a:endParaRPr lang="en-US" dirty="0"/>
          </a:p>
        </p:txBody>
      </p:sp>
      <p:pic>
        <p:nvPicPr>
          <p:cNvPr id="28674" name="Picture 2" descr="http://marshallramsey.com/wp-content/uploads/8b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1" y="1447800"/>
            <a:ext cx="1315142" cy="1371600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SZeSMYEQ7u0EzQoit7LzKw5N5c7yrEg61RhIOvv6Zp-ABYk-KFufQNqehk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800600"/>
            <a:ext cx="2460571" cy="15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List 3 Physical Properties of the following objects: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29698" name="Picture 2" descr="http://www.regentsprep.org/Regents/math/geometry/GG2/soccer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0"/>
            <a:ext cx="2085975" cy="2028825"/>
          </a:xfrm>
          <a:prstGeom prst="rect">
            <a:avLst/>
          </a:prstGeom>
          <a:noFill/>
        </p:spPr>
      </p:pic>
      <p:pic>
        <p:nvPicPr>
          <p:cNvPr id="29700" name="Picture 4" descr="Desktop Wallpaper &gt; Cars &gt; Bufori classic car - retro cars">
            <a:hlinkClick r:id="rId3" tooltip="Bufori classic car - retro car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229100"/>
            <a:ext cx="3505200" cy="2628900"/>
          </a:xfrm>
          <a:prstGeom prst="rect">
            <a:avLst/>
          </a:prstGeom>
          <a:noFill/>
        </p:spPr>
      </p:pic>
      <p:pic>
        <p:nvPicPr>
          <p:cNvPr id="29702" name="Picture 6" descr="http://media.giantbomb.com/uploads/1/13307/1167663-dice_lar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133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5388936"/>
          </a:xfrm>
        </p:spPr>
        <p:txBody>
          <a:bodyPr/>
          <a:lstStyle/>
          <a:p>
            <a:r>
              <a:rPr lang="en-US" dirty="0" smtClean="0"/>
              <a:t>Identified only by CHANGING the substance’s chemical identity.</a:t>
            </a:r>
            <a:endParaRPr lang="en-US" dirty="0" smtClean="0"/>
          </a:p>
          <a:p>
            <a:pPr lvl="2"/>
            <a:r>
              <a:rPr lang="en-US" dirty="0" smtClean="0"/>
              <a:t>1</a:t>
            </a:r>
            <a:r>
              <a:rPr lang="en-US" sz="2400" b="1" dirty="0" smtClean="0"/>
              <a:t>. Flammable/Nonflammable</a:t>
            </a:r>
          </a:p>
          <a:p>
            <a:pPr lvl="2"/>
            <a:r>
              <a:rPr lang="en-US" dirty="0" smtClean="0"/>
              <a:t>2. </a:t>
            </a:r>
            <a:r>
              <a:rPr lang="en-US" sz="2400" b="1" dirty="0" smtClean="0"/>
              <a:t>Combustible/Noncombustible</a:t>
            </a:r>
          </a:p>
          <a:p>
            <a:pPr marL="530352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(burns or doesn’t burn)</a:t>
            </a:r>
            <a:endParaRPr lang="en-US" dirty="0" smtClean="0"/>
          </a:p>
          <a:p>
            <a:pPr lvl="2"/>
            <a:r>
              <a:rPr lang="en-US" dirty="0" smtClean="0"/>
              <a:t>3. </a:t>
            </a:r>
            <a:r>
              <a:rPr lang="en-US" sz="2400" b="1" dirty="0" smtClean="0"/>
              <a:t>Corrosive/Noncorrosive</a:t>
            </a:r>
          </a:p>
          <a:p>
            <a:pPr marL="530352" lvl="2" indent="0">
              <a:buNone/>
            </a:pPr>
            <a:r>
              <a:rPr lang="en-US" dirty="0" smtClean="0"/>
              <a:t>       (can be destroyed slowly by chemical action)</a:t>
            </a:r>
          </a:p>
          <a:p>
            <a:pPr lvl="2"/>
            <a:r>
              <a:rPr lang="en-US" dirty="0" smtClean="0"/>
              <a:t>4. </a:t>
            </a:r>
            <a:r>
              <a:rPr lang="en-US" sz="2400" b="1" dirty="0" smtClean="0"/>
              <a:t>Rusts/Does not rust</a:t>
            </a:r>
          </a:p>
          <a:p>
            <a:pPr lvl="2"/>
            <a:r>
              <a:rPr lang="en-US" dirty="0" smtClean="0"/>
              <a:t>5. </a:t>
            </a:r>
            <a:r>
              <a:rPr lang="en-US" sz="2400" b="1" dirty="0" smtClean="0"/>
              <a:t>Reactivity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30722" name="Picture 2" descr="https://asthafrozenviv.files.wordpress.com/2012/05/funny_wallpapers_creative_wallpaper_flame_of_fire_01365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287" y="4924229"/>
            <a:ext cx="2390006" cy="1911233"/>
          </a:xfrm>
          <a:prstGeom prst="rect">
            <a:avLst/>
          </a:prstGeom>
          <a:noFill/>
        </p:spPr>
      </p:pic>
      <p:pic>
        <p:nvPicPr>
          <p:cNvPr id="30724" name="Picture 4" descr="http://www.scienceclarified.com/images/uesc_09_img0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1332782" cy="1722865"/>
          </a:xfrm>
          <a:prstGeom prst="rect">
            <a:avLst/>
          </a:prstGeom>
          <a:noFill/>
        </p:spPr>
      </p:pic>
      <p:pic>
        <p:nvPicPr>
          <p:cNvPr id="6" name="Picture 4" descr="http://www.ajchemicalllc.net/images/corro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17914"/>
            <a:ext cx="1752600" cy="1717548"/>
          </a:xfrm>
          <a:prstGeom prst="rect">
            <a:avLst/>
          </a:prstGeom>
          <a:noFill/>
        </p:spPr>
      </p:pic>
      <p:pic>
        <p:nvPicPr>
          <p:cNvPr id="7" name="Picture 2" descr="http://mobilezonegt.com/graphics1/miscellaneous/Rusting-Barbed-Wire-Waugsberg-1-1024wallpaper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3021" y="4854262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Reactivity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97416"/>
            <a:ext cx="7239000" cy="5007936"/>
          </a:xfrm>
        </p:spPr>
        <p:txBody>
          <a:bodyPr/>
          <a:lstStyle/>
          <a:p>
            <a:r>
              <a:rPr lang="en-US" dirty="0" smtClean="0"/>
              <a:t>Different substances react differently to other substances.  If two substances REACT chemically to each other, we say the substance has reactivity to that substance.</a:t>
            </a:r>
          </a:p>
          <a:p>
            <a:endParaRPr lang="en-US" dirty="0"/>
          </a:p>
          <a:p>
            <a:r>
              <a:rPr lang="en-US" dirty="0" smtClean="0"/>
              <a:t>Sodium metal is reactive to water!!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7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deviantart.com/download/129381292/Hi_Res_Lined_Paper_Texture_by_merileekit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328666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Indentify the following as either a physical or chemical property of paper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5791200" cy="484632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sz="4500" dirty="0" smtClean="0"/>
              <a:t>Burns yellow</a:t>
            </a:r>
            <a:r>
              <a:rPr lang="en-US" dirty="0" smtClean="0"/>
              <a:t>				</a:t>
            </a:r>
          </a:p>
          <a:p>
            <a:pPr marL="514350" indent="-514350">
              <a:buNone/>
            </a:pPr>
            <a:r>
              <a:rPr lang="en-US" dirty="0" smtClean="0"/>
              <a:t>						Chemical</a:t>
            </a:r>
          </a:p>
          <a:p>
            <a:pPr marL="514350" indent="-514350">
              <a:buNone/>
            </a:pPr>
            <a:r>
              <a:rPr lang="en-US" sz="5100" dirty="0" smtClean="0"/>
              <a:t>Wrinkled</a:t>
            </a:r>
            <a:r>
              <a:rPr lang="en-US" sz="4000" dirty="0" smtClean="0"/>
              <a:t>	</a:t>
            </a:r>
            <a:r>
              <a:rPr lang="en-US" dirty="0" smtClean="0"/>
              <a:t>			</a:t>
            </a:r>
          </a:p>
          <a:p>
            <a:pPr marL="514350" indent="-514350">
              <a:buNone/>
            </a:pPr>
            <a:r>
              <a:rPr lang="en-US" dirty="0" smtClean="0"/>
              <a:t>						Physical</a:t>
            </a:r>
          </a:p>
          <a:p>
            <a:pPr marL="514350" indent="-514350">
              <a:buNone/>
            </a:pPr>
            <a:r>
              <a:rPr lang="en-US" sz="4500" dirty="0" smtClean="0"/>
              <a:t>Rectangle</a:t>
            </a:r>
          </a:p>
          <a:p>
            <a:pPr marL="514350" indent="-514350">
              <a:buNone/>
            </a:pPr>
            <a:r>
              <a:rPr lang="en-US" dirty="0" smtClean="0"/>
              <a:t>						Physical</a:t>
            </a:r>
          </a:p>
          <a:p>
            <a:pPr marL="514350" indent="-514350">
              <a:buNone/>
            </a:pPr>
            <a:r>
              <a:rPr lang="en-US" sz="4500" dirty="0" smtClean="0"/>
              <a:t>Reacts with light</a:t>
            </a:r>
          </a:p>
          <a:p>
            <a:pPr marL="514350" indent="-514350">
              <a:buNone/>
            </a:pPr>
            <a:r>
              <a:rPr lang="en-US" dirty="0" smtClean="0"/>
              <a:t>						Chemical</a:t>
            </a:r>
          </a:p>
          <a:p>
            <a:pPr marL="514350" indent="-514350">
              <a:buNone/>
            </a:pPr>
            <a:r>
              <a:rPr lang="en-US" sz="5100" dirty="0" smtClean="0"/>
              <a:t>Thin</a:t>
            </a:r>
            <a:r>
              <a:rPr lang="en-US" dirty="0" smtClean="0"/>
              <a:t>	</a:t>
            </a:r>
          </a:p>
          <a:p>
            <a:pPr marL="514350" indent="-514350">
              <a:buNone/>
            </a:pPr>
            <a:r>
              <a:rPr lang="en-US" dirty="0" smtClean="0"/>
              <a:t>						Physical</a:t>
            </a:r>
          </a:p>
          <a:p>
            <a:pPr marL="514350" indent="-514350">
              <a:buNone/>
            </a:pPr>
            <a:r>
              <a:rPr lang="en-US" sz="5100" dirty="0" smtClean="0"/>
              <a:t>White	</a:t>
            </a:r>
          </a:p>
          <a:p>
            <a:pPr marL="514350" indent="-514350">
              <a:buNone/>
            </a:pPr>
            <a:r>
              <a:rPr lang="en-US" dirty="0" smtClean="0"/>
              <a:t>						Physical</a:t>
            </a:r>
          </a:p>
          <a:p>
            <a:pPr marL="514350" indent="-514350">
              <a:buNone/>
            </a:pPr>
            <a:r>
              <a:rPr lang="en-US" sz="5100" dirty="0" smtClean="0"/>
              <a:t>Flammable</a:t>
            </a:r>
          </a:p>
          <a:p>
            <a:pPr marL="514350" indent="-514350">
              <a:buNone/>
            </a:pPr>
            <a:r>
              <a:rPr lang="en-US" sz="5100" dirty="0" smtClean="0"/>
              <a:t>		</a:t>
            </a:r>
            <a:r>
              <a:rPr lang="en-US" dirty="0" smtClean="0"/>
              <a:t>				Chemical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206</TotalTime>
  <Words>197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Trebuchet MS</vt:lpstr>
      <vt:lpstr>Wingdings</vt:lpstr>
      <vt:lpstr>Wingdings 2</vt:lpstr>
      <vt:lpstr>Opulent</vt:lpstr>
      <vt:lpstr>Physical And Chemical Properties</vt:lpstr>
      <vt:lpstr>Properties</vt:lpstr>
      <vt:lpstr>Physical Properties</vt:lpstr>
      <vt:lpstr>Physical Properties</vt:lpstr>
      <vt:lpstr>Chemical Properties</vt:lpstr>
      <vt:lpstr>Reactivity</vt:lpstr>
      <vt:lpstr>Indentify the following as either a physical or chemical property of paper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Properties</dc:title>
  <dc:creator>Owner</dc:creator>
  <cp:lastModifiedBy>Alison Renstrom</cp:lastModifiedBy>
  <cp:revision>15</cp:revision>
  <dcterms:created xsi:type="dcterms:W3CDTF">2012-09-20T02:26:54Z</dcterms:created>
  <dcterms:modified xsi:type="dcterms:W3CDTF">2016-08-16T16:50:06Z</dcterms:modified>
</cp:coreProperties>
</file>